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1" r:id="rId4"/>
    <p:sldId id="265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A8D"/>
    <a:srgbClr val="FBBDE0"/>
    <a:srgbClr val="F896CE"/>
    <a:srgbClr val="E70F8A"/>
    <a:srgbClr val="F995CE"/>
    <a:srgbClr val="FFF7FB"/>
    <a:srgbClr val="FEECF6"/>
    <a:srgbClr val="FFFFFF"/>
    <a:srgbClr val="F9A1D3"/>
    <a:srgbClr val="FF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47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195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15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03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25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26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002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083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63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2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43B6E-FBC9-4A0E-95E9-2E1C3B6A2A10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38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ko-KR" altLang="en-US" smtClean="0"/>
              <a:t>월 </a:t>
            </a:r>
            <a:r>
              <a:rPr lang="ko-KR" altLang="en-US" dirty="0" err="1" smtClean="0"/>
              <a:t>펫</a:t>
            </a:r>
            <a:r>
              <a:rPr lang="ko-KR" altLang="en-US" dirty="0" smtClean="0"/>
              <a:t> 배너 </a:t>
            </a:r>
            <a:r>
              <a:rPr lang="ko-KR" altLang="en-US" dirty="0" err="1" smtClean="0"/>
              <a:t>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885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2553729" y="1347146"/>
            <a:ext cx="8160153" cy="4724312"/>
            <a:chOff x="1293340" y="844639"/>
            <a:chExt cx="8160153" cy="4724312"/>
          </a:xfrm>
        </p:grpSpPr>
        <p:sp>
          <p:nvSpPr>
            <p:cNvPr id="52" name="직사각형 51"/>
            <p:cNvSpPr/>
            <p:nvPr/>
          </p:nvSpPr>
          <p:spPr>
            <a:xfrm>
              <a:off x="1293340" y="947350"/>
              <a:ext cx="8160153" cy="4572001"/>
            </a:xfrm>
            <a:prstGeom prst="rect">
              <a:avLst/>
            </a:prstGeom>
            <a:solidFill>
              <a:srgbClr val="29281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Picture 4" descr="ì´íë¼ì´ì  ëìì¸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0" r="22702" b="50472"/>
            <a:stretch/>
          </p:blipFill>
          <p:spPr bwMode="auto">
            <a:xfrm>
              <a:off x="1359848" y="1028700"/>
              <a:ext cx="8069902" cy="454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그룹 53"/>
            <p:cNvGrpSpPr/>
            <p:nvPr/>
          </p:nvGrpSpPr>
          <p:grpSpPr>
            <a:xfrm>
              <a:off x="5007923" y="947350"/>
              <a:ext cx="4300005" cy="4591280"/>
              <a:chOff x="-1057751" y="-872093"/>
              <a:chExt cx="4422079" cy="4721623"/>
            </a:xfrm>
          </p:grpSpPr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GlowEdges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57751" y="-872093"/>
                <a:ext cx="4422079" cy="4721623"/>
              </a:xfrm>
              <a:prstGeom prst="rect">
                <a:avLst/>
              </a:prstGeom>
            </p:spPr>
          </p:pic>
          <p:pic>
            <p:nvPicPr>
              <p:cNvPr id="68" name="그림 67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Marker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57751" y="-872093"/>
                <a:ext cx="4422079" cy="4721623"/>
              </a:xfrm>
              <a:prstGeom prst="parallelogram">
                <a:avLst>
                  <a:gd name="adj" fmla="val 67790"/>
                </a:avLst>
              </a:prstGeom>
            </p:spPr>
          </p:pic>
          <p:pic>
            <p:nvPicPr>
              <p:cNvPr id="69" name="그림 6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GlowEdges/>
                        </a14:imgEffect>
                      </a14:imgLayer>
                    </a14:imgProps>
                  </a:ext>
                </a:extLst>
              </a:blip>
              <a:srcRect l="32248"/>
              <a:stretch/>
            </p:blipFill>
            <p:spPr>
              <a:xfrm>
                <a:off x="368300" y="-872093"/>
                <a:ext cx="2996028" cy="4721623"/>
              </a:xfrm>
              <a:prstGeom prst="triangle">
                <a:avLst>
                  <a:gd name="adj" fmla="val 100000"/>
                </a:avLst>
              </a:prstGeom>
            </p:spPr>
          </p:pic>
        </p:grpSp>
        <p:sp>
          <p:nvSpPr>
            <p:cNvPr id="55" name="직사각형 54"/>
            <p:cNvSpPr/>
            <p:nvPr/>
          </p:nvSpPr>
          <p:spPr>
            <a:xfrm>
              <a:off x="1755373" y="3490452"/>
              <a:ext cx="2854143" cy="82590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774837" y="3557080"/>
              <a:ext cx="28873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i="1" dirty="0" smtClean="0">
                  <a:solidFill>
                    <a:srgbClr val="FFFF00"/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2019.07.03 ~ 2019.08.01</a:t>
              </a:r>
              <a:endParaRPr lang="ko-KR" altLang="en-US" b="1" i="1"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493784" y="3899816"/>
              <a:ext cx="13885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i="1" dirty="0" smtClean="0">
                  <a:solidFill>
                    <a:srgbClr val="FFFF00"/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M/S/T/A/R</a:t>
              </a:r>
              <a:endParaRPr lang="ko-KR" altLang="en-US" b="1" i="1"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308184" y="5140274"/>
              <a:ext cx="5171274" cy="36690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</a:t>
              </a:r>
              <a:r>
                <a:rPr lang="ko-KR" altLang="en-US" sz="1000" smtClean="0"/>
                <a:t>월 </a:t>
              </a:r>
              <a:r>
                <a:rPr lang="en-US" altLang="ko-KR" sz="1000" dirty="0"/>
                <a:t>3</a:t>
              </a:r>
              <a:r>
                <a:rPr lang="ko-KR" altLang="en-US" sz="1000" smtClean="0"/>
                <a:t>일 점검 후부터 </a:t>
              </a:r>
              <a:r>
                <a:rPr lang="en-US" altLang="ko-KR" sz="1000" dirty="0"/>
                <a:t>8</a:t>
              </a:r>
              <a:r>
                <a:rPr lang="ko-KR" altLang="en-US" sz="1000" smtClean="0"/>
                <a:t>월 </a:t>
              </a:r>
              <a:r>
                <a:rPr lang="en-US" altLang="ko-KR" sz="1000" dirty="0"/>
                <a:t>1</a:t>
              </a:r>
              <a:r>
                <a:rPr lang="ko-KR" altLang="en-US" sz="1000" smtClean="0"/>
                <a:t>일 점검 전까지 마이키를 </a:t>
              </a:r>
              <a:r>
                <a:rPr lang="en-US" altLang="ko-KR" sz="1000" dirty="0" smtClean="0"/>
                <a:t>‘</a:t>
              </a:r>
              <a:r>
                <a:rPr lang="ko-KR" altLang="en-US" sz="1000" smtClean="0"/>
                <a:t>캡슐머신</a:t>
              </a:r>
              <a:r>
                <a:rPr lang="en-US" altLang="ko-KR" sz="1000" dirty="0" smtClean="0"/>
                <a:t>’</a:t>
              </a:r>
              <a:r>
                <a:rPr lang="ko-KR" altLang="en-US" sz="1000" smtClean="0"/>
                <a:t>에서 획득할 수 있습니다</a:t>
              </a:r>
              <a:r>
                <a:rPr lang="en-US" altLang="ko-KR" sz="1000" dirty="0" smtClean="0"/>
                <a:t>.</a:t>
              </a:r>
              <a:endParaRPr lang="ko-KR" altLang="en-US" sz="1000" smtClean="0"/>
            </a:p>
          </p:txBody>
        </p:sp>
        <p:pic>
          <p:nvPicPr>
            <p:cNvPr id="59" name="Picture 10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2" t="9021" r="25746" b="12531"/>
            <a:stretch/>
          </p:blipFill>
          <p:spPr bwMode="auto">
            <a:xfrm rot="6300000">
              <a:off x="4597177" y="1014300"/>
              <a:ext cx="1036732" cy="95434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6" descr="neon palm tree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477" b="72664" l="4206" r="7196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569" b="21855"/>
            <a:stretch/>
          </p:blipFill>
          <p:spPr bwMode="auto">
            <a:xfrm rot="900000" flipH="1">
              <a:off x="3754844" y="1896687"/>
              <a:ext cx="1397572" cy="1392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" descr="neon palm tree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569" b="21855"/>
            <a:stretch/>
          </p:blipFill>
          <p:spPr bwMode="auto">
            <a:xfrm rot="19971487">
              <a:off x="1463297" y="844639"/>
              <a:ext cx="1397572" cy="1392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그룹 61"/>
            <p:cNvGrpSpPr/>
            <p:nvPr/>
          </p:nvGrpSpPr>
          <p:grpSpPr>
            <a:xfrm>
              <a:off x="2459383" y="1581068"/>
              <a:ext cx="1457324" cy="1451617"/>
              <a:chOff x="-506448" y="4663389"/>
              <a:chExt cx="1457324" cy="1451617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-506448" y="4663389"/>
                <a:ext cx="1457324" cy="1451617"/>
              </a:xfrm>
              <a:prstGeom prst="rect">
                <a:avLst/>
              </a:prstGeom>
              <a:gradFill>
                <a:gsLst>
                  <a:gs pos="0">
                    <a:srgbClr val="FBABEC"/>
                  </a:gs>
                  <a:gs pos="0">
                    <a:srgbClr val="EA68C8"/>
                  </a:gs>
                  <a:gs pos="100000">
                    <a:srgbClr val="7030A0"/>
                  </a:gs>
                </a:gsLst>
                <a:lin ang="5400000" scaled="1"/>
              </a:gradFill>
              <a:ln w="57150">
                <a:solidFill>
                  <a:schemeClr val="bg1"/>
                </a:solidFill>
              </a:ln>
              <a:effectLst>
                <a:glow rad="127000">
                  <a:srgbClr val="EA68C8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409657" y="4756496"/>
                <a:ext cx="1269899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7200" b="1" dirty="0" smtClean="0">
                    <a:solidFill>
                      <a:schemeClr val="bg1"/>
                    </a:solidFill>
                    <a:effectLst>
                      <a:glow rad="1016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</a:rPr>
                  <a:t>DJ</a:t>
                </a:r>
                <a:endParaRPr lang="ko-KR" altLang="en-US" sz="7200" b="1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-339927" y="5697337"/>
                <a:ext cx="119109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glow rad="1016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</a:rPr>
                  <a:t>FESTIVAL</a:t>
                </a:r>
                <a:endParaRPr lang="ko-KR" altLang="en-US" b="1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-351949" y="4663389"/>
                <a:ext cx="120417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glow rad="1016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</a:rPr>
                  <a:t>SUMMER</a:t>
                </a:r>
                <a:endParaRPr lang="ko-KR" altLang="en-US" b="1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0" y="10742"/>
            <a:ext cx="6931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여름 </a:t>
            </a:r>
            <a:r>
              <a:rPr lang="en-US" altLang="ko-KR" sz="1600" dirty="0" smtClean="0"/>
              <a:t>EDM </a:t>
            </a:r>
            <a:r>
              <a:rPr lang="ko-KR" altLang="en-US" sz="1600" smtClean="0"/>
              <a:t>페스티벌 포스터 컨셉</a:t>
            </a:r>
            <a:r>
              <a:rPr lang="en-US" altLang="ko-KR" sz="1600" dirty="0" smtClean="0"/>
              <a:t>. </a:t>
            </a:r>
            <a:r>
              <a:rPr lang="ko-KR" altLang="en-US" sz="1600" smtClean="0"/>
              <a:t>펫의 이름보다 펫의 컨셉을 더 강조한다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2153423" y="654306"/>
            <a:ext cx="435728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썸머</a:t>
            </a:r>
            <a:r>
              <a:rPr lang="ko-KR" altLang="en-US" sz="1400" dirty="0" smtClean="0"/>
              <a:t> 뮤직 </a:t>
            </a:r>
            <a:r>
              <a:rPr lang="en-US" altLang="ko-KR" sz="1400" dirty="0" smtClean="0"/>
              <a:t>EDM </a:t>
            </a:r>
            <a:r>
              <a:rPr lang="ko-KR" altLang="en-US" sz="1400" smtClean="0"/>
              <a:t>페스티벌 포스터 컨셉임을 나타낸다</a:t>
            </a:r>
            <a:r>
              <a:rPr lang="en-US" altLang="ko-KR" sz="1400" dirty="0" smtClean="0"/>
              <a:t>.</a:t>
            </a:r>
          </a:p>
        </p:txBody>
      </p:sp>
      <p:cxnSp>
        <p:nvCxnSpPr>
          <p:cNvPr id="27" name="직선 화살표 연결선 26"/>
          <p:cNvCxnSpPr>
            <a:stCxn id="23" idx="2"/>
          </p:cNvCxnSpPr>
          <p:nvPr/>
        </p:nvCxnSpPr>
        <p:spPr>
          <a:xfrm>
            <a:off x="4332065" y="962083"/>
            <a:ext cx="161384" cy="975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818624" y="478251"/>
            <a:ext cx="3804247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DJ </a:t>
            </a:r>
            <a:r>
              <a:rPr lang="ko-KR" altLang="en-US" sz="1400" smtClean="0"/>
              <a:t>터틀의 모습을 아래와 같이 화면 분할해서</a:t>
            </a:r>
            <a:endParaRPr lang="en-US" altLang="ko-KR" sz="1400" dirty="0" smtClean="0"/>
          </a:p>
          <a:p>
            <a:r>
              <a:rPr lang="ko-KR" altLang="en-US" sz="1400" dirty="0" smtClean="0"/>
              <a:t>보여준다</a:t>
            </a:r>
            <a:r>
              <a:rPr lang="en-US" altLang="ko-KR" sz="1400" dirty="0" smtClean="0"/>
              <a:t>.</a:t>
            </a:r>
            <a:endParaRPr lang="ko-KR" altLang="en-US" sz="1400"/>
          </a:p>
        </p:txBody>
      </p:sp>
      <p:cxnSp>
        <p:nvCxnSpPr>
          <p:cNvPr id="34" name="직선 화살표 연결선 33"/>
          <p:cNvCxnSpPr>
            <a:stCxn id="30" idx="2"/>
          </p:cNvCxnSpPr>
          <p:nvPr/>
        </p:nvCxnSpPr>
        <p:spPr>
          <a:xfrm>
            <a:off x="8720748" y="1001471"/>
            <a:ext cx="11361" cy="5801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61149" y="4121142"/>
            <a:ext cx="1925527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이퀄라이저</a:t>
            </a:r>
            <a:r>
              <a:rPr lang="ko-KR" altLang="en-US" sz="1400" dirty="0" smtClean="0"/>
              <a:t> 배경 사용</a:t>
            </a:r>
            <a:endParaRPr lang="ko-KR" altLang="en-US" sz="1400" dirty="0"/>
          </a:p>
        </p:txBody>
      </p:sp>
      <p:cxnSp>
        <p:nvCxnSpPr>
          <p:cNvPr id="71" name="직선 화살표 연결선 70"/>
          <p:cNvCxnSpPr>
            <a:stCxn id="70" idx="3"/>
          </p:cNvCxnSpPr>
          <p:nvPr/>
        </p:nvCxnSpPr>
        <p:spPr>
          <a:xfrm>
            <a:off x="2086676" y="4275031"/>
            <a:ext cx="602793" cy="102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88835" y="1925758"/>
            <a:ext cx="1808508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네온 싸인 </a:t>
            </a:r>
            <a:r>
              <a:rPr lang="ko-KR" altLang="en-US" sz="1400" dirty="0" err="1" smtClean="0"/>
              <a:t>컨셉</a:t>
            </a:r>
            <a:r>
              <a:rPr lang="ko-KR" altLang="en-US" sz="1400" dirty="0" smtClean="0"/>
              <a:t> 사용</a:t>
            </a:r>
            <a:endParaRPr lang="ko-KR" altLang="en-US" sz="1400" dirty="0"/>
          </a:p>
        </p:txBody>
      </p:sp>
      <p:cxnSp>
        <p:nvCxnSpPr>
          <p:cNvPr id="74" name="직선 화살표 연결선 73"/>
          <p:cNvCxnSpPr>
            <a:stCxn id="73" idx="3"/>
          </p:cNvCxnSpPr>
          <p:nvPr/>
        </p:nvCxnSpPr>
        <p:spPr>
          <a:xfrm>
            <a:off x="2097343" y="2079647"/>
            <a:ext cx="719812" cy="102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59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0742"/>
            <a:ext cx="6506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아래와 같이 어두운 배경에 </a:t>
            </a:r>
            <a:r>
              <a:rPr lang="ko-KR" altLang="en-US" sz="1600" dirty="0" err="1" smtClean="0"/>
              <a:t>형형</a:t>
            </a:r>
            <a:r>
              <a:rPr lang="ko-KR" altLang="en-US" sz="1600" dirty="0" smtClean="0"/>
              <a:t> 색색의 </a:t>
            </a:r>
            <a:r>
              <a:rPr lang="ko-KR" altLang="en-US" sz="1600" err="1" smtClean="0"/>
              <a:t>이퀄라이저가</a:t>
            </a:r>
            <a:r>
              <a:rPr lang="ko-KR" altLang="en-US" sz="1600" smtClean="0"/>
              <a:t> 배경으로 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1026" name="Picture 2" descr="edm ì´íë¼ì´ì  ëìì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296"/>
            <a:ext cx="4114800" cy="231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49296"/>
            <a:ext cx="2313184" cy="231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dm ì´íë¼ì´ì  ëìì¸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984" y="349296"/>
            <a:ext cx="2305370" cy="231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354" y="349296"/>
            <a:ext cx="3084247" cy="231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662481"/>
            <a:ext cx="4114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ì´íë¼ì´ì 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9" y="2662481"/>
            <a:ext cx="459326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ì´íë¼ì´ì 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063" y="2662480"/>
            <a:ext cx="3063261" cy="306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099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10742"/>
            <a:ext cx="9124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이퀄라이저</a:t>
            </a:r>
            <a:r>
              <a:rPr lang="ko-KR" altLang="en-US" sz="1600" smtClean="0"/>
              <a:t> 위쪽에 아래와 같은 비행기 그리고 여름을 뜻하는 야자수 네온 사인이 배치 되어 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3074" name="Picture 2" descr="neon palm tree leaf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3" y="349296"/>
            <a:ext cx="3763281" cy="250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14" y="462189"/>
            <a:ext cx="3788229" cy="227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eon palm tree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595" y="462190"/>
            <a:ext cx="2271458" cy="227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052" y="462187"/>
            <a:ext cx="2271459" cy="227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neon palm tree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2" y="273364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ê´ë ¨ ì´ë¯¸ì§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532" y="273364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irplane neon sign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28" y="2733646"/>
            <a:ext cx="2799897" cy="289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airplane neon sign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325" y="2733645"/>
            <a:ext cx="260032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ê´ë ¨ ì´ë¯¸ì§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405" y="4257646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ê´ë ¨ ì´ë¯¸ì§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633" y="4243100"/>
            <a:ext cx="2026313" cy="121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783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</TotalTime>
  <Words>95</Words>
  <Application>Microsoft Office PowerPoint</Application>
  <PresentationFormat>와이드스크린</PresentationFormat>
  <Paragraphs>15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7월 펫 배너 컨셉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188</cp:revision>
  <dcterms:created xsi:type="dcterms:W3CDTF">2018-08-21T02:25:27Z</dcterms:created>
  <dcterms:modified xsi:type="dcterms:W3CDTF">2019-06-25T09:12:26Z</dcterms:modified>
</cp:coreProperties>
</file>